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82" r:id="rId3"/>
    <p:sldId id="283" r:id="rId4"/>
    <p:sldId id="28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02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82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78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36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84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33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8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8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5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8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42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04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12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8E8FB-0FAC-492D-847D-783159B6A919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F3DDB8-DCBB-403C-AC96-94CAD4DA3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opical_and_subtropical_moist_broadleaf_forests" TargetMode="External"/><Relationship Id="rId2" Type="http://schemas.openxmlformats.org/officeDocument/2006/relationships/hyperlink" Target="https://en.wikipedia.org/wiki/Indomalayan_real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rpel" TargetMode="External"/><Relationship Id="rId2" Type="http://schemas.openxmlformats.org/officeDocument/2006/relationships/hyperlink" Target="https://en.wikipedia.org/wiki/Tree_crown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Joy_(perfume)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2144" y="5644989"/>
            <a:ext cx="7038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At  Amphitheater - AIS campus,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Wakad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04E202-4840-20E3-B8AC-E06709456180}"/>
              </a:ext>
            </a:extLst>
          </p:cNvPr>
          <p:cNvSpPr txBox="1"/>
          <p:nvPr/>
        </p:nvSpPr>
        <p:spPr>
          <a:xfrm>
            <a:off x="2661007" y="863029"/>
            <a:ext cx="64958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             SONCHAFA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5FF8A-DA83-5336-994C-C1A9C0CB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88" y="1570915"/>
            <a:ext cx="3248181" cy="3894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E5645-F4C9-550F-7564-6BD66002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604" y="1664413"/>
            <a:ext cx="3729077" cy="380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1C663B-B5E4-07BD-71EC-B11683E60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005" y="1664413"/>
            <a:ext cx="3326665" cy="389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4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71E8C2-FAAE-BCB9-81FB-620DE1B5FEFD}"/>
              </a:ext>
            </a:extLst>
          </p:cNvPr>
          <p:cNvSpPr txBox="1"/>
          <p:nvPr/>
        </p:nvSpPr>
        <p:spPr>
          <a:xfrm>
            <a:off x="759125" y="698740"/>
            <a:ext cx="1080889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Common Name  :  </a:t>
            </a:r>
            <a:r>
              <a:rPr lang="en-US" sz="2400" dirty="0" err="1">
                <a:latin typeface="Times New Roman" panose="02020603050405020304" pitchFamily="18" charset="0"/>
                <a:cs typeface="Times New Roman" pitchFamily="18" charset="0"/>
              </a:rPr>
              <a:t>Sonchaafa</a:t>
            </a: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 , Yellow Champak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Scientific Name  :  </a:t>
            </a:r>
            <a:r>
              <a:rPr lang="en-US" sz="2400" i="1" dirty="0">
                <a:latin typeface="Times New Roman" panose="02020603050405020304" pitchFamily="18" charset="0"/>
                <a:cs typeface="Times New Roman" pitchFamily="18" charset="0"/>
              </a:rPr>
              <a:t>Michelia </a:t>
            </a:r>
            <a:r>
              <a:rPr lang="en-US" sz="2400" i="1" dirty="0" err="1">
                <a:latin typeface="Times New Roman" panose="02020603050405020304" pitchFamily="18" charset="0"/>
                <a:cs typeface="Times New Roman" pitchFamily="18" charset="0"/>
              </a:rPr>
              <a:t>Champaca</a:t>
            </a:r>
            <a:endParaRPr lang="en-US" sz="2400" i="1" dirty="0">
              <a:latin typeface="Times New Roman" panose="02020603050405020304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Family                  : </a:t>
            </a:r>
            <a:r>
              <a:rPr lang="en-US" sz="2400" dirty="0" err="1">
                <a:latin typeface="Times New Roman" panose="02020603050405020304" pitchFamily="18" charset="0"/>
                <a:cs typeface="Times New Roman" pitchFamily="18" charset="0"/>
              </a:rPr>
              <a:t>Magnoliaceae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Habit                    :  </a:t>
            </a: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It 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is a large evergreen tree. It is known for its fragrant yellowish  orange flowers. Cultivated in gardens and often found wild.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Distribution          : 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tree is native to the </a:t>
            </a:r>
            <a:r>
              <a:rPr lang="en-US" sz="2400" b="0" i="0" u="none" strike="noStrike" dirty="0" err="1">
                <a:solidFill>
                  <a:srgbClr val="A8BF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Indomalayan real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Indomalayan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Indomalayan real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realm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consisting of South Asia, Southeast Asia−Indochina, and southern </a:t>
            </a:r>
            <a:r>
              <a:rPr lang="en-US" sz="24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China.It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is found in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Tropical and subtropical moist broadleaf forests"/>
              </a:rPr>
              <a:t>tropical and subtropical moist broadleaf forests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ecoregions, at elevations of 200–1,600 </a:t>
            </a:r>
            <a:r>
              <a:rPr lang="en-US" sz="24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metres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(660–5,250 ft) .It is found in eastern Himalayas and western ghats.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1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83CB73-EBD6-1D0E-D005-1803D6007987}"/>
              </a:ext>
            </a:extLst>
          </p:cNvPr>
          <p:cNvSpPr txBox="1"/>
          <p:nvPr/>
        </p:nvSpPr>
        <p:spPr>
          <a:xfrm>
            <a:off x="832448" y="941081"/>
            <a:ext cx="108132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Description  :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 its native range </a:t>
            </a:r>
            <a:r>
              <a:rPr lang="en-US" sz="2800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Magnolia </a:t>
            </a:r>
            <a:r>
              <a:rPr lang="en-US" sz="2800" b="0" i="1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champaca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grows to 50 </a:t>
            </a:r>
            <a:r>
              <a:rPr lang="en-US" sz="2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metres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(160 ft) or taller. Its trunk can be up to 1.9 </a:t>
            </a:r>
            <a:r>
              <a:rPr lang="en-US" sz="2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metres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(6.2 ft) in diameter. The tree has a narrow umbelliform </a:t>
            </a: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 tooltip="Tree crown"/>
              </a:rPr>
              <a:t>crown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It has strongly fragrant flowers in varying shades of cream to yellow-orange which bloom during June to September.</a:t>
            </a:r>
            <a:endParaRPr lang="en-US" sz="2800" dirty="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obovoid-ellipsoid </a:t>
            </a:r>
            <a:r>
              <a:rPr lang="en-US" sz="28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Carpel"/>
              </a:rPr>
              <a:t>carpels</a:t>
            </a:r>
            <a:r>
              <a:rPr lang="en-US" sz="2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produce 2−4 seeds during September to October.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9451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985558-D464-8110-EF26-3BE6B9123A04}"/>
              </a:ext>
            </a:extLst>
          </p:cNvPr>
          <p:cNvSpPr txBox="1"/>
          <p:nvPr/>
        </p:nvSpPr>
        <p:spPr>
          <a:xfrm>
            <a:off x="493160" y="893852"/>
            <a:ext cx="1120681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Fragrance :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They are primarily used in worship ceremonies, whether at home or out in temples, they are also more generally worn in hair by girls and women as a means of beauty ornament as well as a natural perfume. Flowers are floated in bowls of water to scent the room, as a fragrant and </a:t>
            </a:r>
            <a:r>
              <a:rPr lang="en-US" sz="24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colourful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decoration for bridal beds, and for garlands.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raditionally used to make fragrant hair and massage oils.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a ornamental </a:t>
            </a:r>
            <a:r>
              <a:rPr lang="en-US" sz="24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tree.Famous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perfume, '</a:t>
            </a:r>
            <a:r>
              <a:rPr lang="en-US" sz="2400" b="0" i="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2" tooltip="Joy (perfume)"/>
              </a:rPr>
              <a:t>Joy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', the second best selling perfume in the world is derived in part from the essential oils of </a:t>
            </a:r>
            <a:r>
              <a:rPr lang="en-US" sz="24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champaca</a:t>
            </a: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flowers.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It has a finely textured, dark brown and olive-colored wood, which is used in furniture making, construction</a:t>
            </a:r>
            <a:r>
              <a:rPr lang="en-US" sz="24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extract of the flowers, leaves and seeds have anti cancer, antimicrobial, antioxidant properties. </a:t>
            </a:r>
            <a:r>
              <a:rPr lang="en-US" sz="24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 buds are used in treating diabetes.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 act as anti-inflammatory agents, thus effective in treating swellings.</a:t>
            </a:r>
            <a:endParaRPr lang="en-US" sz="24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juice of the leaves along with honey is an antidote for colic pain in infants.</a:t>
            </a:r>
            <a:endParaRPr lang="en-US" sz="24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0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powder of the bark is used as antipyretic (reduce fever), and as a diuretic.</a:t>
            </a:r>
            <a:endParaRPr lang="en-US" sz="24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E9ABA-5B46-1552-2179-0AE64B4FE73F}"/>
              </a:ext>
            </a:extLst>
          </p:cNvPr>
          <p:cNvSpPr txBox="1"/>
          <p:nvPr/>
        </p:nvSpPr>
        <p:spPr>
          <a:xfrm>
            <a:off x="688369" y="523982"/>
            <a:ext cx="62492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:</a:t>
            </a:r>
          </a:p>
        </p:txBody>
      </p:sp>
    </p:spTree>
    <p:extLst>
      <p:ext uri="{BB962C8B-B14F-4D97-AF65-F5344CB8AC3E}">
        <p14:creationId xmlns:p14="http://schemas.microsoft.com/office/powerpoint/2010/main" val="4199282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391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Arial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sharv pai</dc:creator>
  <cp:lastModifiedBy>sharv pai</cp:lastModifiedBy>
  <cp:revision>1</cp:revision>
  <dcterms:created xsi:type="dcterms:W3CDTF">2024-08-30T13:19:16Z</dcterms:created>
  <dcterms:modified xsi:type="dcterms:W3CDTF">2024-08-30T13:19:42Z</dcterms:modified>
</cp:coreProperties>
</file>